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3" r:id="rId2"/>
    <p:sldId id="359" r:id="rId3"/>
    <p:sldId id="318" r:id="rId4"/>
    <p:sldId id="356" r:id="rId5"/>
    <p:sldId id="389" r:id="rId6"/>
    <p:sldId id="390" r:id="rId7"/>
    <p:sldId id="391" r:id="rId8"/>
    <p:sldId id="388" r:id="rId9"/>
    <p:sldId id="357" r:id="rId10"/>
    <p:sldId id="358" r:id="rId11"/>
    <p:sldId id="360" r:id="rId12"/>
    <p:sldId id="287" r:id="rId13"/>
    <p:sldId id="269" r:id="rId14"/>
    <p:sldId id="270" r:id="rId15"/>
    <p:sldId id="280" r:id="rId16"/>
    <p:sldId id="281" r:id="rId17"/>
    <p:sldId id="392" r:id="rId18"/>
    <p:sldId id="393" r:id="rId19"/>
    <p:sldId id="282" r:id="rId20"/>
    <p:sldId id="395" r:id="rId21"/>
    <p:sldId id="396" r:id="rId22"/>
    <p:sldId id="271" r:id="rId23"/>
    <p:sldId id="400" r:id="rId24"/>
    <p:sldId id="394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4" d="100"/>
          <a:sy n="64" d="100"/>
        </p:scale>
        <p:origin x="740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0A7EF-0C02-F189-415F-758F6538EA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F0BFCF-0AC9-9B2B-B236-AD3A3B07FB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15315C-979F-E841-2960-06357A0D3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9D4E39-546D-FF0B-1AE4-12BC0C9CC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4C0CEA-EF10-A137-EB21-D7A8C1DAA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948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7CF2C-2CD5-F8B3-984D-25190FD7A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7DC18A-DCBC-BFD8-6FD4-6179BD109C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20F57C-4D9E-2E71-ACB5-06D089200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0F3BFF-014C-20CB-0F02-2E6844E56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8EB6E2-399D-B263-B4D0-B6D88BF09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24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06878A-844B-3497-4B84-AB66E23816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5A54E2-9E10-3F55-A4DD-8F0BC8C0C1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8B4988-96FE-D926-F12D-F8CFEA6B4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C8D604-B975-E16F-B0E1-F4CC493FB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C100F8-E1C5-BD53-0332-4FC5F1ADF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678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384B9-77E6-2489-6BFB-D53D95E07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954863-74CB-4E45-BAAE-93150E2096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0C5C93-EC5E-DCCB-D939-1FE9BC6EF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06F0B2-2054-E0E0-EF5E-D15719CE1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7013DA-858A-5312-5C52-8102DF056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242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5ADB7-BCC2-1044-2F9F-DD5848570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07BCD8-0D56-5DC2-9601-12E2926CC4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85897C-79BF-D806-6F53-431806477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880762-DBEA-020F-7841-B1620A6A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C5B245-95EE-6DA8-3771-BF6C8580C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69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FCAC4-491E-E9DF-6420-E2DED18AD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5321EF-8AE2-7504-3C97-55004057EF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32CE97-068E-E483-53AF-D540638729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BC935C-2CF2-B89A-044A-D53409B9D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4F6FA0-3047-A2CF-8D26-45A82DF76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96DC3F-0801-9567-026A-666441152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476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5CF7E-0D3F-A5C9-9A81-540AF4C42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35F5BC-17C6-FF0A-D3E6-37CA501643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8E6002-84CF-3D76-4DA8-C761287E33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83FFBA-8485-5272-9D48-CB208333C0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FA5644-B857-51FD-7EB6-AE286DA509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E3769C-74F3-A777-258A-76EA6A3DB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4B108E-95BF-279A-DFFD-46C27CD5D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8E4D77-9004-E4BE-0031-696302433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704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976701-A938-3F99-3B57-7C1177D0B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7E2097-AAA2-DF76-A730-363FDA680B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30923A-9631-CAF8-C228-24C2D150F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7561D8-6582-48C4-0A3F-266B58347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910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7D6ADA-EC19-54E6-CB3A-3DFCC0659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6DD84B-20A0-846A-4450-54F6ED22B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B0959F-3928-894D-8BD2-6DA1312EA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43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6F704-FD22-6386-4A97-89CD486CD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2C8D78-06E5-E800-9983-A89E261F08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225FE2-90D2-8B4E-B48B-358C5C5321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9D3BA8-D8E0-317D-E9AF-ACA8E033B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0CABC0-4E9F-A9E9-B8D4-F2AD3B449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947F57-69B3-626B-83E5-2E0611DC8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864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BDEEE-7499-9E0F-B905-D6B2861ED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498712-2592-DFD0-9FB3-8AE06558FF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8CC7F4-7ED6-4DAA-1AFC-8BC12E5BCD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3C1354-6D5F-184C-D3B7-FA8E8B9DA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30AAA1-5F41-BC03-DBEF-F8A3BB7D8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4C8F27-E606-6CA7-A467-F007FD231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585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7EC768-A01A-DCF2-578B-C69F8CF46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F6FD85-5CB7-9F5E-FF30-D59C7A6D4E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3788EE-72A1-9B78-6CD6-8B7C2567B0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99EDB-5C19-4878-89F3-E3954D3E14A9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FB563E-DC60-9E98-5B74-7520921268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EBE46-34D6-B929-653B-6A46228778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93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6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7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8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9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20.pn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24.pn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25.pn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electric blue, font, blue, symbol&#10;&#10;Description automatically generated">
            <a:extLst>
              <a:ext uri="{FF2B5EF4-FFF2-40B4-BE49-F238E27FC236}">
                <a16:creationId xmlns:a16="http://schemas.microsoft.com/office/drawing/2014/main" id="{F7DD74AC-90C3-60E2-5226-F9DCA519E6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7319" y="150300"/>
            <a:ext cx="2857899" cy="111458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367030C-9BE6-B403-622F-8E0847B11B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900" y="5751048"/>
            <a:ext cx="9144000" cy="1216950"/>
          </a:xfrm>
          <a:prstGeom prst="rect">
            <a:avLst/>
          </a:prstGeom>
        </p:spPr>
      </p:pic>
      <p:pic>
        <p:nvPicPr>
          <p:cNvPr id="6" name="Picture 5" descr="A colorful shield with a lion and a book&#10;&#10;Description automatically generated with low confidence">
            <a:extLst>
              <a:ext uri="{FF2B5EF4-FFF2-40B4-BE49-F238E27FC236}">
                <a16:creationId xmlns:a16="http://schemas.microsoft.com/office/drawing/2014/main" id="{FE638A5C-CE72-286F-AF18-5D42B8A683B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940" y="5797548"/>
            <a:ext cx="441960" cy="561975"/>
          </a:xfrm>
          <a:prstGeom prst="rect">
            <a:avLst/>
          </a:prstGeom>
          <a:noFill/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320" y="257590"/>
            <a:ext cx="1119833" cy="900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4F28821-2B3F-4F2F-A890-A67632303F4D}"/>
              </a:ext>
            </a:extLst>
          </p:cNvPr>
          <p:cNvSpPr txBox="1"/>
          <p:nvPr/>
        </p:nvSpPr>
        <p:spPr>
          <a:xfrm>
            <a:off x="1579419" y="2538468"/>
            <a:ext cx="99586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/>
              <a:t>CURRENT SITUATION AT UMT, ALBANIA</a:t>
            </a:r>
          </a:p>
        </p:txBody>
      </p:sp>
    </p:spTree>
    <p:extLst>
      <p:ext uri="{BB962C8B-B14F-4D97-AF65-F5344CB8AC3E}">
        <p14:creationId xmlns:p14="http://schemas.microsoft.com/office/powerpoint/2010/main" val="36454775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367030C-9BE6-B403-622F-8E0847B11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5751048"/>
            <a:ext cx="9144000" cy="1216950"/>
          </a:xfrm>
          <a:prstGeom prst="rect">
            <a:avLst/>
          </a:prstGeom>
        </p:spPr>
      </p:pic>
      <p:pic>
        <p:nvPicPr>
          <p:cNvPr id="6" name="Picture 5" descr="A colorful shield with a lion and a book&#10;&#10;Description automatically generated with low confidence">
            <a:extLst>
              <a:ext uri="{FF2B5EF4-FFF2-40B4-BE49-F238E27FC236}">
                <a16:creationId xmlns:a16="http://schemas.microsoft.com/office/drawing/2014/main" id="{FE638A5C-CE72-286F-AF18-5D42B8A683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940" y="5797548"/>
            <a:ext cx="441960" cy="561975"/>
          </a:xfrm>
          <a:prstGeom prst="rect">
            <a:avLst/>
          </a:prstGeom>
          <a:noFill/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273"/>
            <a:ext cx="1119833" cy="900000"/>
          </a:xfrm>
          <a:prstGeom prst="rect">
            <a:avLst/>
          </a:prstGeom>
        </p:spPr>
      </p:pic>
      <p:pic>
        <p:nvPicPr>
          <p:cNvPr id="9" name="image16.png">
            <a:extLst>
              <a:ext uri="{FF2B5EF4-FFF2-40B4-BE49-F238E27FC236}">
                <a16:creationId xmlns:a16="http://schemas.microsoft.com/office/drawing/2014/main" id="{F2DE8A3F-EB36-45CE-AFCF-A84BBACDA7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920" y="116761"/>
            <a:ext cx="2350313" cy="747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1E9FB20-8873-4B29-AA1D-5C1B6C807DB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4460" y="1461051"/>
            <a:ext cx="11065840" cy="3419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0872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367030C-9BE6-B403-622F-8E0847B11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5049" y="6441447"/>
            <a:ext cx="9144000" cy="1216950"/>
          </a:xfrm>
          <a:prstGeom prst="rect">
            <a:avLst/>
          </a:prstGeom>
        </p:spPr>
      </p:pic>
      <p:pic>
        <p:nvPicPr>
          <p:cNvPr id="6" name="Picture 5" descr="A colorful shield with a lion and a book&#10;&#10;Description automatically generated with low confidence">
            <a:extLst>
              <a:ext uri="{FF2B5EF4-FFF2-40B4-BE49-F238E27FC236}">
                <a16:creationId xmlns:a16="http://schemas.microsoft.com/office/drawing/2014/main" id="{FE638A5C-CE72-286F-AF18-5D42B8A683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0045" y="6577012"/>
            <a:ext cx="441960" cy="561975"/>
          </a:xfrm>
          <a:prstGeom prst="rect">
            <a:avLst/>
          </a:prstGeom>
          <a:noFill/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273"/>
            <a:ext cx="1119833" cy="900000"/>
          </a:xfrm>
          <a:prstGeom prst="rect">
            <a:avLst/>
          </a:prstGeom>
        </p:spPr>
      </p:pic>
      <p:pic>
        <p:nvPicPr>
          <p:cNvPr id="9" name="image16.png">
            <a:extLst>
              <a:ext uri="{FF2B5EF4-FFF2-40B4-BE49-F238E27FC236}">
                <a16:creationId xmlns:a16="http://schemas.microsoft.com/office/drawing/2014/main" id="{F2DE8A3F-EB36-45CE-AFCF-A84BBACDA7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920" y="116761"/>
            <a:ext cx="2350313" cy="747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B8FDCC6-3662-4008-B240-F69B1847BAD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4454" t="13119"/>
          <a:stretch/>
        </p:blipFill>
        <p:spPr>
          <a:xfrm>
            <a:off x="3760319" y="142273"/>
            <a:ext cx="7272116" cy="6879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5715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367030C-9BE6-B403-622F-8E0847B11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5751048"/>
            <a:ext cx="9144000" cy="1216950"/>
          </a:xfrm>
          <a:prstGeom prst="rect">
            <a:avLst/>
          </a:prstGeom>
        </p:spPr>
      </p:pic>
      <p:pic>
        <p:nvPicPr>
          <p:cNvPr id="6" name="Picture 5" descr="A colorful shield with a lion and a book&#10;&#10;Description automatically generated with low confidence">
            <a:extLst>
              <a:ext uri="{FF2B5EF4-FFF2-40B4-BE49-F238E27FC236}">
                <a16:creationId xmlns:a16="http://schemas.microsoft.com/office/drawing/2014/main" id="{FE638A5C-CE72-286F-AF18-5D42B8A683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940" y="5797548"/>
            <a:ext cx="441960" cy="561975"/>
          </a:xfrm>
          <a:prstGeom prst="rect">
            <a:avLst/>
          </a:prstGeom>
          <a:noFill/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320" y="257590"/>
            <a:ext cx="1119833" cy="900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D3B9FE3-6897-4F41-9CE0-FA53417AFC4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4510"/>
          <a:stretch/>
        </p:blipFill>
        <p:spPr>
          <a:xfrm>
            <a:off x="310875" y="1311381"/>
            <a:ext cx="11836075" cy="3877692"/>
          </a:xfrm>
          <a:prstGeom prst="rect">
            <a:avLst/>
          </a:prstGeom>
        </p:spPr>
      </p:pic>
      <p:pic>
        <p:nvPicPr>
          <p:cNvPr id="7" name="image16.png">
            <a:extLst>
              <a:ext uri="{FF2B5EF4-FFF2-40B4-BE49-F238E27FC236}">
                <a16:creationId xmlns:a16="http://schemas.microsoft.com/office/drawing/2014/main" id="{F8735ABF-11F9-4D54-AD34-918AFAEC60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364" y="328934"/>
            <a:ext cx="2350313" cy="747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98299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367030C-9BE6-B403-622F-8E0847B11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5751048"/>
            <a:ext cx="9144000" cy="1216950"/>
          </a:xfrm>
          <a:prstGeom prst="rect">
            <a:avLst/>
          </a:prstGeom>
        </p:spPr>
      </p:pic>
      <p:pic>
        <p:nvPicPr>
          <p:cNvPr id="6" name="Picture 5" descr="A colorful shield with a lion and a book&#10;&#10;Description automatically generated with low confidence">
            <a:extLst>
              <a:ext uri="{FF2B5EF4-FFF2-40B4-BE49-F238E27FC236}">
                <a16:creationId xmlns:a16="http://schemas.microsoft.com/office/drawing/2014/main" id="{FE638A5C-CE72-286F-AF18-5D42B8A683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940" y="5797548"/>
            <a:ext cx="441960" cy="561975"/>
          </a:xfrm>
          <a:prstGeom prst="rect">
            <a:avLst/>
          </a:prstGeom>
          <a:noFill/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320" y="257590"/>
            <a:ext cx="1119833" cy="900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D673CA6-2B5F-4056-8587-F8A2D4D0F2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426" y="1682753"/>
            <a:ext cx="11846047" cy="2620890"/>
          </a:xfrm>
          <a:prstGeom prst="rect">
            <a:avLst/>
          </a:prstGeom>
        </p:spPr>
      </p:pic>
      <p:pic>
        <p:nvPicPr>
          <p:cNvPr id="7" name="image16.png">
            <a:extLst>
              <a:ext uri="{FF2B5EF4-FFF2-40B4-BE49-F238E27FC236}">
                <a16:creationId xmlns:a16="http://schemas.microsoft.com/office/drawing/2014/main" id="{DBABAC3A-2D75-4FCE-8E5A-A40A1EFF54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5302" y="235348"/>
            <a:ext cx="2350313" cy="747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97967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367030C-9BE6-B403-622F-8E0847B11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5751048"/>
            <a:ext cx="9144000" cy="1216950"/>
          </a:xfrm>
          <a:prstGeom prst="rect">
            <a:avLst/>
          </a:prstGeom>
        </p:spPr>
      </p:pic>
      <p:pic>
        <p:nvPicPr>
          <p:cNvPr id="6" name="Picture 5" descr="A colorful shield with a lion and a book&#10;&#10;Description automatically generated with low confidence">
            <a:extLst>
              <a:ext uri="{FF2B5EF4-FFF2-40B4-BE49-F238E27FC236}">
                <a16:creationId xmlns:a16="http://schemas.microsoft.com/office/drawing/2014/main" id="{FE638A5C-CE72-286F-AF18-5D42B8A683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940" y="5797548"/>
            <a:ext cx="441960" cy="561975"/>
          </a:xfrm>
          <a:prstGeom prst="rect">
            <a:avLst/>
          </a:prstGeom>
          <a:noFill/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320" y="257590"/>
            <a:ext cx="1119833" cy="900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E225DD3-90BB-42D7-9E58-AD9161C697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6122" y="1510747"/>
            <a:ext cx="11939755" cy="3678325"/>
          </a:xfrm>
          <a:prstGeom prst="rect">
            <a:avLst/>
          </a:prstGeom>
        </p:spPr>
      </p:pic>
      <p:pic>
        <p:nvPicPr>
          <p:cNvPr id="7" name="image16.png">
            <a:extLst>
              <a:ext uri="{FF2B5EF4-FFF2-40B4-BE49-F238E27FC236}">
                <a16:creationId xmlns:a16="http://schemas.microsoft.com/office/drawing/2014/main" id="{6522A00C-1051-4779-9EB9-DABE511174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606" y="333618"/>
            <a:ext cx="2350313" cy="747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77204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367030C-9BE6-B403-622F-8E0847B11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5751048"/>
            <a:ext cx="9144000" cy="1216950"/>
          </a:xfrm>
          <a:prstGeom prst="rect">
            <a:avLst/>
          </a:prstGeom>
        </p:spPr>
      </p:pic>
      <p:pic>
        <p:nvPicPr>
          <p:cNvPr id="6" name="Picture 5" descr="A colorful shield with a lion and a book&#10;&#10;Description automatically generated with low confidence">
            <a:extLst>
              <a:ext uri="{FF2B5EF4-FFF2-40B4-BE49-F238E27FC236}">
                <a16:creationId xmlns:a16="http://schemas.microsoft.com/office/drawing/2014/main" id="{FE638A5C-CE72-286F-AF18-5D42B8A683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940" y="5797548"/>
            <a:ext cx="441960" cy="561975"/>
          </a:xfrm>
          <a:prstGeom prst="rect">
            <a:avLst/>
          </a:prstGeom>
          <a:noFill/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320" y="257590"/>
            <a:ext cx="1119833" cy="9000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523546E-0965-432E-8A99-6EA7514FF05F}"/>
              </a:ext>
            </a:extLst>
          </p:cNvPr>
          <p:cNvSpPr txBox="1"/>
          <p:nvPr/>
        </p:nvSpPr>
        <p:spPr>
          <a:xfrm>
            <a:off x="877293" y="1782637"/>
            <a:ext cx="1006568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Work Package D3 – Deliverables</a:t>
            </a:r>
          </a:p>
          <a:p>
            <a:endParaRPr lang="en-US" sz="2400" dirty="0"/>
          </a:p>
          <a:p>
            <a:r>
              <a:rPr lang="en-US" sz="2400" dirty="0"/>
              <a:t>| D3.1        | Strategies for </a:t>
            </a:r>
            <a:r>
              <a:rPr lang="en-US" sz="2400" dirty="0" err="1"/>
              <a:t>IaH</a:t>
            </a:r>
            <a:r>
              <a:rPr lang="en-US" sz="2400" dirty="0"/>
              <a:t> (Internationalization at Home) at WB HEIs </a:t>
            </a:r>
          </a:p>
          <a:p>
            <a:r>
              <a:rPr lang="en-US" sz="2400" dirty="0"/>
              <a:t>| D3.2        | Institutional trainings                                      </a:t>
            </a:r>
          </a:p>
          <a:p>
            <a:r>
              <a:rPr lang="en-US" sz="2400" dirty="0"/>
              <a:t>| D3.3        | Digital protocols for international students and staff       </a:t>
            </a:r>
          </a:p>
          <a:p>
            <a:r>
              <a:rPr lang="en-US" sz="2400" dirty="0"/>
              <a:t>| D3.4        | Buddy systems                                                </a:t>
            </a:r>
            <a:endParaRPr lang="en-US" dirty="0"/>
          </a:p>
        </p:txBody>
      </p:sp>
      <p:pic>
        <p:nvPicPr>
          <p:cNvPr id="7" name="image16.png">
            <a:extLst>
              <a:ext uri="{FF2B5EF4-FFF2-40B4-BE49-F238E27FC236}">
                <a16:creationId xmlns:a16="http://schemas.microsoft.com/office/drawing/2014/main" id="{75115E7E-E8FF-4567-8FE5-9DE926B9E2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5790" y="333618"/>
            <a:ext cx="2350313" cy="747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19775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367030C-9BE6-B403-622F-8E0847B11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5751048"/>
            <a:ext cx="9144000" cy="1216950"/>
          </a:xfrm>
          <a:prstGeom prst="rect">
            <a:avLst/>
          </a:prstGeom>
        </p:spPr>
      </p:pic>
      <p:pic>
        <p:nvPicPr>
          <p:cNvPr id="6" name="Picture 5" descr="A colorful shield with a lion and a book&#10;&#10;Description automatically generated with low confidence">
            <a:extLst>
              <a:ext uri="{FF2B5EF4-FFF2-40B4-BE49-F238E27FC236}">
                <a16:creationId xmlns:a16="http://schemas.microsoft.com/office/drawing/2014/main" id="{FE638A5C-CE72-286F-AF18-5D42B8A683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940" y="5797548"/>
            <a:ext cx="441960" cy="561975"/>
          </a:xfrm>
          <a:prstGeom prst="rect">
            <a:avLst/>
          </a:prstGeom>
          <a:noFill/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320" y="257590"/>
            <a:ext cx="1119833" cy="900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5BE2843-93C0-40CA-8A59-A9DFACEAAE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33153" y="1269116"/>
            <a:ext cx="6481030" cy="3858041"/>
          </a:xfrm>
          <a:prstGeom prst="rect">
            <a:avLst/>
          </a:prstGeom>
        </p:spPr>
      </p:pic>
      <p:pic>
        <p:nvPicPr>
          <p:cNvPr id="7" name="image16.png">
            <a:extLst>
              <a:ext uri="{FF2B5EF4-FFF2-40B4-BE49-F238E27FC236}">
                <a16:creationId xmlns:a16="http://schemas.microsoft.com/office/drawing/2014/main" id="{BF1CA52E-DEB6-414A-B134-C75D96B671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5790" y="257590"/>
            <a:ext cx="2350313" cy="747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48327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367030C-9BE6-B403-622F-8E0847B11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5751048"/>
            <a:ext cx="9144000" cy="1216950"/>
          </a:xfrm>
          <a:prstGeom prst="rect">
            <a:avLst/>
          </a:prstGeom>
        </p:spPr>
      </p:pic>
      <p:pic>
        <p:nvPicPr>
          <p:cNvPr id="6" name="Picture 5" descr="A colorful shield with a lion and a book&#10;&#10;Description automatically generated with low confidence">
            <a:extLst>
              <a:ext uri="{FF2B5EF4-FFF2-40B4-BE49-F238E27FC236}">
                <a16:creationId xmlns:a16="http://schemas.microsoft.com/office/drawing/2014/main" id="{FE638A5C-CE72-286F-AF18-5D42B8A683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940" y="5797548"/>
            <a:ext cx="441960" cy="561975"/>
          </a:xfrm>
          <a:prstGeom prst="rect">
            <a:avLst/>
          </a:prstGeom>
          <a:noFill/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320" y="257590"/>
            <a:ext cx="1119833" cy="900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D662E9E-0340-4138-834F-088BB457EC26}"/>
              </a:ext>
            </a:extLst>
          </p:cNvPr>
          <p:cNvSpPr txBox="1"/>
          <p:nvPr/>
        </p:nvSpPr>
        <p:spPr>
          <a:xfrm>
            <a:off x="1162878" y="1798983"/>
            <a:ext cx="9700592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800" dirty="0">
                <a:solidFill>
                  <a:srgbClr val="222222"/>
                </a:solidFill>
                <a:latin typeface="Comic Sans MS" panose="030F0702030302020204" pitchFamily="66" charset="0"/>
              </a:rPr>
              <a:t>T</a:t>
            </a:r>
            <a:r>
              <a:rPr lang="en-US" sz="2800" b="0" i="0" dirty="0">
                <a:solidFill>
                  <a:srgbClr val="222222"/>
                </a:solidFill>
                <a:effectLst/>
                <a:latin typeface="Comic Sans MS" panose="030F0702030302020204" pitchFamily="66" charset="0"/>
              </a:rPr>
              <a:t>he three lists for the three courses for UMT, Tirana:</a:t>
            </a:r>
          </a:p>
          <a:p>
            <a:pPr algn="l"/>
            <a:r>
              <a:rPr lang="en-US" sz="2800" b="0" i="0" dirty="0">
                <a:solidFill>
                  <a:srgbClr val="222222"/>
                </a:solidFill>
                <a:effectLst/>
                <a:latin typeface="Comic Sans MS" panose="030F0702030302020204" pitchFamily="66" charset="0"/>
              </a:rPr>
              <a:t>Medical Nutritional Therapy: 15 students</a:t>
            </a:r>
          </a:p>
          <a:p>
            <a:pPr algn="l"/>
            <a:r>
              <a:rPr lang="en-US" sz="2800" b="0" i="0" dirty="0">
                <a:solidFill>
                  <a:srgbClr val="222222"/>
                </a:solidFill>
                <a:effectLst/>
                <a:latin typeface="Comic Sans MS" panose="030F0702030302020204" pitchFamily="66" charset="0"/>
              </a:rPr>
              <a:t>Personalized Medicine: 16 students</a:t>
            </a:r>
          </a:p>
          <a:p>
            <a:pPr algn="l"/>
            <a:r>
              <a:rPr lang="en-US" sz="2800" b="0" i="0" dirty="0">
                <a:solidFill>
                  <a:srgbClr val="222222"/>
                </a:solidFill>
                <a:effectLst/>
                <a:latin typeface="Comic Sans MS" panose="030F0702030302020204" pitchFamily="66" charset="0"/>
              </a:rPr>
              <a:t>Health Management in Crisis: 16 students</a:t>
            </a:r>
          </a:p>
        </p:txBody>
      </p:sp>
      <p:pic>
        <p:nvPicPr>
          <p:cNvPr id="9" name="image16.png">
            <a:extLst>
              <a:ext uri="{FF2B5EF4-FFF2-40B4-BE49-F238E27FC236}">
                <a16:creationId xmlns:a16="http://schemas.microsoft.com/office/drawing/2014/main" id="{149F403B-2C64-4DD0-BA01-63B5716DEF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4368" y="333618"/>
            <a:ext cx="2350313" cy="747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41071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367030C-9BE6-B403-622F-8E0847B11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5751048"/>
            <a:ext cx="9144000" cy="1216950"/>
          </a:xfrm>
          <a:prstGeom prst="rect">
            <a:avLst/>
          </a:prstGeom>
        </p:spPr>
      </p:pic>
      <p:pic>
        <p:nvPicPr>
          <p:cNvPr id="6" name="Picture 5" descr="A colorful shield with a lion and a book&#10;&#10;Description automatically generated with low confidence">
            <a:extLst>
              <a:ext uri="{FF2B5EF4-FFF2-40B4-BE49-F238E27FC236}">
                <a16:creationId xmlns:a16="http://schemas.microsoft.com/office/drawing/2014/main" id="{FE638A5C-CE72-286F-AF18-5D42B8A683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940" y="5797548"/>
            <a:ext cx="441960" cy="561975"/>
          </a:xfrm>
          <a:prstGeom prst="rect">
            <a:avLst/>
          </a:prstGeom>
          <a:noFill/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477"/>
            <a:ext cx="1119833" cy="900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D2D14E8-93D9-43DE-9621-40C46EFB5E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5900" y="385408"/>
            <a:ext cx="10216956" cy="4995343"/>
          </a:xfrm>
          <a:prstGeom prst="rect">
            <a:avLst/>
          </a:prstGeom>
        </p:spPr>
      </p:pic>
      <p:pic>
        <p:nvPicPr>
          <p:cNvPr id="9" name="image16.png">
            <a:extLst>
              <a:ext uri="{FF2B5EF4-FFF2-40B4-BE49-F238E27FC236}">
                <a16:creationId xmlns:a16="http://schemas.microsoft.com/office/drawing/2014/main" id="{ED035041-EC7C-4646-BCD0-5B787C706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920" y="116761"/>
            <a:ext cx="2350313" cy="747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59248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367030C-9BE6-B403-622F-8E0847B11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5751048"/>
            <a:ext cx="9144000" cy="1216950"/>
          </a:xfrm>
          <a:prstGeom prst="rect">
            <a:avLst/>
          </a:prstGeom>
        </p:spPr>
      </p:pic>
      <p:pic>
        <p:nvPicPr>
          <p:cNvPr id="6" name="Picture 5" descr="A colorful shield with a lion and a book&#10;&#10;Description automatically generated with low confidence">
            <a:extLst>
              <a:ext uri="{FF2B5EF4-FFF2-40B4-BE49-F238E27FC236}">
                <a16:creationId xmlns:a16="http://schemas.microsoft.com/office/drawing/2014/main" id="{FE638A5C-CE72-286F-AF18-5D42B8A683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940" y="5797548"/>
            <a:ext cx="441960" cy="561975"/>
          </a:xfrm>
          <a:prstGeom prst="rect">
            <a:avLst/>
          </a:prstGeom>
          <a:noFill/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320" y="257590"/>
            <a:ext cx="1119833" cy="900000"/>
          </a:xfrm>
          <a:prstGeom prst="rect">
            <a:avLst/>
          </a:prstGeom>
        </p:spPr>
      </p:pic>
      <p:pic>
        <p:nvPicPr>
          <p:cNvPr id="7" name="image16.png">
            <a:extLst>
              <a:ext uri="{FF2B5EF4-FFF2-40B4-BE49-F238E27FC236}">
                <a16:creationId xmlns:a16="http://schemas.microsoft.com/office/drawing/2014/main" id="{48DA76BE-FF0F-4748-B97E-A9228FFB03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5798" y="257590"/>
            <a:ext cx="2350313" cy="747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CC49F78-96B3-4890-8953-BEFD0E889E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1834" y="2018527"/>
            <a:ext cx="10939079" cy="1899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044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367030C-9BE6-B403-622F-8E0847B11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5751048"/>
            <a:ext cx="9144000" cy="1216950"/>
          </a:xfrm>
          <a:prstGeom prst="rect">
            <a:avLst/>
          </a:prstGeom>
        </p:spPr>
      </p:pic>
      <p:pic>
        <p:nvPicPr>
          <p:cNvPr id="6" name="Picture 5" descr="A colorful shield with a lion and a book&#10;&#10;Description automatically generated with low confidence">
            <a:extLst>
              <a:ext uri="{FF2B5EF4-FFF2-40B4-BE49-F238E27FC236}">
                <a16:creationId xmlns:a16="http://schemas.microsoft.com/office/drawing/2014/main" id="{FE638A5C-CE72-286F-AF18-5D42B8A683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940" y="5797548"/>
            <a:ext cx="441960" cy="561975"/>
          </a:xfrm>
          <a:prstGeom prst="rect">
            <a:avLst/>
          </a:prstGeom>
          <a:noFill/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273"/>
            <a:ext cx="1119833" cy="900000"/>
          </a:xfrm>
          <a:prstGeom prst="rect">
            <a:avLst/>
          </a:prstGeom>
        </p:spPr>
      </p:pic>
      <p:pic>
        <p:nvPicPr>
          <p:cNvPr id="9" name="image16.png">
            <a:extLst>
              <a:ext uri="{FF2B5EF4-FFF2-40B4-BE49-F238E27FC236}">
                <a16:creationId xmlns:a16="http://schemas.microsoft.com/office/drawing/2014/main" id="{F2DE8A3F-EB36-45CE-AFCF-A84BBACDA7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920" y="116761"/>
            <a:ext cx="2350313" cy="747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60CC5E3-9807-4687-A352-A04EE8A9CE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8696" y="1559775"/>
            <a:ext cx="10221204" cy="3365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4864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367030C-9BE6-B403-622F-8E0847B11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5751048"/>
            <a:ext cx="9144000" cy="1216950"/>
          </a:xfrm>
          <a:prstGeom prst="rect">
            <a:avLst/>
          </a:prstGeom>
        </p:spPr>
      </p:pic>
      <p:pic>
        <p:nvPicPr>
          <p:cNvPr id="6" name="Picture 5" descr="A colorful shield with a lion and a book&#10;&#10;Description automatically generated with low confidence">
            <a:extLst>
              <a:ext uri="{FF2B5EF4-FFF2-40B4-BE49-F238E27FC236}">
                <a16:creationId xmlns:a16="http://schemas.microsoft.com/office/drawing/2014/main" id="{FE638A5C-CE72-286F-AF18-5D42B8A683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940" y="5797548"/>
            <a:ext cx="441960" cy="561975"/>
          </a:xfrm>
          <a:prstGeom prst="rect">
            <a:avLst/>
          </a:prstGeom>
          <a:noFill/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320" y="257590"/>
            <a:ext cx="1119833" cy="900000"/>
          </a:xfrm>
          <a:prstGeom prst="rect">
            <a:avLst/>
          </a:prstGeom>
        </p:spPr>
      </p:pic>
      <p:pic>
        <p:nvPicPr>
          <p:cNvPr id="7" name="image16.png">
            <a:extLst>
              <a:ext uri="{FF2B5EF4-FFF2-40B4-BE49-F238E27FC236}">
                <a16:creationId xmlns:a16="http://schemas.microsoft.com/office/drawing/2014/main" id="{48DA76BE-FF0F-4748-B97E-A9228FFB03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5798" y="257590"/>
            <a:ext cx="2350313" cy="747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F4FD73F-C789-408B-85C6-4B408D1443C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711"/>
          <a:stretch/>
        </p:blipFill>
        <p:spPr>
          <a:xfrm>
            <a:off x="1129817" y="1808921"/>
            <a:ext cx="8049925" cy="2853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500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367030C-9BE6-B403-622F-8E0847B11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5751048"/>
            <a:ext cx="9144000" cy="1216950"/>
          </a:xfrm>
          <a:prstGeom prst="rect">
            <a:avLst/>
          </a:prstGeom>
        </p:spPr>
      </p:pic>
      <p:pic>
        <p:nvPicPr>
          <p:cNvPr id="6" name="Picture 5" descr="A colorful shield with a lion and a book&#10;&#10;Description automatically generated with low confidence">
            <a:extLst>
              <a:ext uri="{FF2B5EF4-FFF2-40B4-BE49-F238E27FC236}">
                <a16:creationId xmlns:a16="http://schemas.microsoft.com/office/drawing/2014/main" id="{FE638A5C-CE72-286F-AF18-5D42B8A683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940" y="5797548"/>
            <a:ext cx="441960" cy="561975"/>
          </a:xfrm>
          <a:prstGeom prst="rect">
            <a:avLst/>
          </a:prstGeom>
          <a:noFill/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320" y="257590"/>
            <a:ext cx="1119833" cy="900000"/>
          </a:xfrm>
          <a:prstGeom prst="rect">
            <a:avLst/>
          </a:prstGeom>
        </p:spPr>
      </p:pic>
      <p:pic>
        <p:nvPicPr>
          <p:cNvPr id="7" name="image16.png">
            <a:extLst>
              <a:ext uri="{FF2B5EF4-FFF2-40B4-BE49-F238E27FC236}">
                <a16:creationId xmlns:a16="http://schemas.microsoft.com/office/drawing/2014/main" id="{48DA76BE-FF0F-4748-B97E-A9228FFB03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5798" y="257590"/>
            <a:ext cx="2350313" cy="747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113530A-D49D-44FC-B979-62DA4E2807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4350" y="1948070"/>
            <a:ext cx="11252277" cy="2656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1827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367030C-9BE6-B403-622F-8E0847B11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5751048"/>
            <a:ext cx="9144000" cy="1216950"/>
          </a:xfrm>
          <a:prstGeom prst="rect">
            <a:avLst/>
          </a:prstGeom>
        </p:spPr>
      </p:pic>
      <p:pic>
        <p:nvPicPr>
          <p:cNvPr id="6" name="Picture 5" descr="A colorful shield with a lion and a book&#10;&#10;Description automatically generated with low confidence">
            <a:extLst>
              <a:ext uri="{FF2B5EF4-FFF2-40B4-BE49-F238E27FC236}">
                <a16:creationId xmlns:a16="http://schemas.microsoft.com/office/drawing/2014/main" id="{FE638A5C-CE72-286F-AF18-5D42B8A683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940" y="5797548"/>
            <a:ext cx="441960" cy="561975"/>
          </a:xfrm>
          <a:prstGeom prst="rect">
            <a:avLst/>
          </a:prstGeom>
          <a:noFill/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320" y="257590"/>
            <a:ext cx="1119833" cy="900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B00AF4B-D852-4CC7-8643-C36E6C7911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429" y="2037935"/>
            <a:ext cx="12076571" cy="2404856"/>
          </a:xfrm>
          <a:prstGeom prst="rect">
            <a:avLst/>
          </a:prstGeom>
        </p:spPr>
      </p:pic>
      <p:pic>
        <p:nvPicPr>
          <p:cNvPr id="7" name="image16.png">
            <a:extLst>
              <a:ext uri="{FF2B5EF4-FFF2-40B4-BE49-F238E27FC236}">
                <a16:creationId xmlns:a16="http://schemas.microsoft.com/office/drawing/2014/main" id="{79574C52-9261-4896-9F0D-F332039A75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5424" y="333618"/>
            <a:ext cx="2350313" cy="747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2728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367030C-9BE6-B403-622F-8E0847B11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5751048"/>
            <a:ext cx="9144000" cy="1216950"/>
          </a:xfrm>
          <a:prstGeom prst="rect">
            <a:avLst/>
          </a:prstGeom>
        </p:spPr>
      </p:pic>
      <p:pic>
        <p:nvPicPr>
          <p:cNvPr id="6" name="Picture 5" descr="A colorful shield with a lion and a book&#10;&#10;Description automatically generated with low confidence">
            <a:extLst>
              <a:ext uri="{FF2B5EF4-FFF2-40B4-BE49-F238E27FC236}">
                <a16:creationId xmlns:a16="http://schemas.microsoft.com/office/drawing/2014/main" id="{FE638A5C-CE72-286F-AF18-5D42B8A683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940" y="5797548"/>
            <a:ext cx="441960" cy="561975"/>
          </a:xfrm>
          <a:prstGeom prst="rect">
            <a:avLst/>
          </a:prstGeom>
          <a:noFill/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320" y="257590"/>
            <a:ext cx="1119833" cy="900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A846DB3-2CFA-4DE8-B19C-A8EF06DEFE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4582" y="1770761"/>
            <a:ext cx="6430618" cy="3409003"/>
          </a:xfrm>
          <a:prstGeom prst="rect">
            <a:avLst/>
          </a:prstGeom>
        </p:spPr>
      </p:pic>
      <p:pic>
        <p:nvPicPr>
          <p:cNvPr id="7" name="image16.png">
            <a:extLst>
              <a:ext uri="{FF2B5EF4-FFF2-40B4-BE49-F238E27FC236}">
                <a16:creationId xmlns:a16="http://schemas.microsoft.com/office/drawing/2014/main" id="{48DA76BE-FF0F-4748-B97E-A9228FFB03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5798" y="257590"/>
            <a:ext cx="2350313" cy="747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78431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367030C-9BE6-B403-622F-8E0847B11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5751048"/>
            <a:ext cx="9144000" cy="1216950"/>
          </a:xfrm>
          <a:prstGeom prst="rect">
            <a:avLst/>
          </a:prstGeom>
        </p:spPr>
      </p:pic>
      <p:pic>
        <p:nvPicPr>
          <p:cNvPr id="6" name="Picture 5" descr="A colorful shield with a lion and a book&#10;&#10;Description automatically generated with low confidence">
            <a:extLst>
              <a:ext uri="{FF2B5EF4-FFF2-40B4-BE49-F238E27FC236}">
                <a16:creationId xmlns:a16="http://schemas.microsoft.com/office/drawing/2014/main" id="{FE638A5C-CE72-286F-AF18-5D42B8A683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940" y="5797548"/>
            <a:ext cx="441960" cy="561975"/>
          </a:xfrm>
          <a:prstGeom prst="rect">
            <a:avLst/>
          </a:prstGeom>
          <a:noFill/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320" y="257590"/>
            <a:ext cx="1119833" cy="900000"/>
          </a:xfrm>
          <a:prstGeom prst="rect">
            <a:avLst/>
          </a:prstGeom>
        </p:spPr>
      </p:pic>
      <p:pic>
        <p:nvPicPr>
          <p:cNvPr id="7" name="image16.png">
            <a:extLst>
              <a:ext uri="{FF2B5EF4-FFF2-40B4-BE49-F238E27FC236}">
                <a16:creationId xmlns:a16="http://schemas.microsoft.com/office/drawing/2014/main" id="{48DA76BE-FF0F-4748-B97E-A9228FFB03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5798" y="257590"/>
            <a:ext cx="2350313" cy="747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1F349C1-E381-47AE-9DC4-828D6D2D8B02}"/>
              </a:ext>
            </a:extLst>
          </p:cNvPr>
          <p:cNvSpPr txBox="1"/>
          <p:nvPr/>
        </p:nvSpPr>
        <p:spPr>
          <a:xfrm>
            <a:off x="3568147" y="2321867"/>
            <a:ext cx="48204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972044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367030C-9BE6-B403-622F-8E0847B11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5751048"/>
            <a:ext cx="9144000" cy="1216950"/>
          </a:xfrm>
          <a:prstGeom prst="rect">
            <a:avLst/>
          </a:prstGeom>
        </p:spPr>
      </p:pic>
      <p:pic>
        <p:nvPicPr>
          <p:cNvPr id="6" name="Picture 5" descr="A colorful shield with a lion and a book&#10;&#10;Description automatically generated with low confidence">
            <a:extLst>
              <a:ext uri="{FF2B5EF4-FFF2-40B4-BE49-F238E27FC236}">
                <a16:creationId xmlns:a16="http://schemas.microsoft.com/office/drawing/2014/main" id="{FE638A5C-CE72-286F-AF18-5D42B8A683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940" y="5797548"/>
            <a:ext cx="441960" cy="561975"/>
          </a:xfrm>
          <a:prstGeom prst="rect">
            <a:avLst/>
          </a:prstGeom>
          <a:noFill/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273"/>
            <a:ext cx="1119833" cy="900000"/>
          </a:xfrm>
          <a:prstGeom prst="rect">
            <a:avLst/>
          </a:prstGeom>
        </p:spPr>
      </p:pic>
      <p:pic>
        <p:nvPicPr>
          <p:cNvPr id="9" name="image16.png">
            <a:extLst>
              <a:ext uri="{FF2B5EF4-FFF2-40B4-BE49-F238E27FC236}">
                <a16:creationId xmlns:a16="http://schemas.microsoft.com/office/drawing/2014/main" id="{F2DE8A3F-EB36-45CE-AFCF-A84BBACDA7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920" y="116761"/>
            <a:ext cx="2350313" cy="747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59D18FC-B902-4BC1-AD98-152D1E164C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9916" y="1570914"/>
            <a:ext cx="10536664" cy="3571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315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367030C-9BE6-B403-622F-8E0847B11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5751048"/>
            <a:ext cx="9144000" cy="1216950"/>
          </a:xfrm>
          <a:prstGeom prst="rect">
            <a:avLst/>
          </a:prstGeom>
        </p:spPr>
      </p:pic>
      <p:pic>
        <p:nvPicPr>
          <p:cNvPr id="6" name="Picture 5" descr="A colorful shield with a lion and a book&#10;&#10;Description automatically generated with low confidence">
            <a:extLst>
              <a:ext uri="{FF2B5EF4-FFF2-40B4-BE49-F238E27FC236}">
                <a16:creationId xmlns:a16="http://schemas.microsoft.com/office/drawing/2014/main" id="{FE638A5C-CE72-286F-AF18-5D42B8A683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940" y="5797548"/>
            <a:ext cx="441960" cy="561975"/>
          </a:xfrm>
          <a:prstGeom prst="rect">
            <a:avLst/>
          </a:prstGeom>
          <a:noFill/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273"/>
            <a:ext cx="1119833" cy="900000"/>
          </a:xfrm>
          <a:prstGeom prst="rect">
            <a:avLst/>
          </a:prstGeom>
        </p:spPr>
      </p:pic>
      <p:pic>
        <p:nvPicPr>
          <p:cNvPr id="9" name="image16.png">
            <a:extLst>
              <a:ext uri="{FF2B5EF4-FFF2-40B4-BE49-F238E27FC236}">
                <a16:creationId xmlns:a16="http://schemas.microsoft.com/office/drawing/2014/main" id="{F2DE8A3F-EB36-45CE-AFCF-A84BBACDA7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920" y="116761"/>
            <a:ext cx="2350313" cy="747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CC0F0B8-FCAB-46AA-8AC5-2B72DE66CE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1120" y="1647145"/>
            <a:ext cx="10148891" cy="3190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248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367030C-9BE6-B403-622F-8E0847B11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5751048"/>
            <a:ext cx="9144000" cy="1216950"/>
          </a:xfrm>
          <a:prstGeom prst="rect">
            <a:avLst/>
          </a:prstGeom>
        </p:spPr>
      </p:pic>
      <p:pic>
        <p:nvPicPr>
          <p:cNvPr id="6" name="Picture 5" descr="A colorful shield with a lion and a book&#10;&#10;Description automatically generated with low confidence">
            <a:extLst>
              <a:ext uri="{FF2B5EF4-FFF2-40B4-BE49-F238E27FC236}">
                <a16:creationId xmlns:a16="http://schemas.microsoft.com/office/drawing/2014/main" id="{FE638A5C-CE72-286F-AF18-5D42B8A683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940" y="5797548"/>
            <a:ext cx="441960" cy="561975"/>
          </a:xfrm>
          <a:prstGeom prst="rect">
            <a:avLst/>
          </a:prstGeom>
          <a:noFill/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273"/>
            <a:ext cx="1119833" cy="900000"/>
          </a:xfrm>
          <a:prstGeom prst="rect">
            <a:avLst/>
          </a:prstGeom>
        </p:spPr>
      </p:pic>
      <p:pic>
        <p:nvPicPr>
          <p:cNvPr id="9" name="image16.png">
            <a:extLst>
              <a:ext uri="{FF2B5EF4-FFF2-40B4-BE49-F238E27FC236}">
                <a16:creationId xmlns:a16="http://schemas.microsoft.com/office/drawing/2014/main" id="{F2DE8A3F-EB36-45CE-AFCF-A84BBACDA7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920" y="116761"/>
            <a:ext cx="2350313" cy="747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18A9477-5001-4E7E-AE80-0F65E0AAF8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84568" y="847666"/>
            <a:ext cx="8842512" cy="5162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080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367030C-9BE6-B403-622F-8E0847B11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5751048"/>
            <a:ext cx="9144000" cy="1216950"/>
          </a:xfrm>
          <a:prstGeom prst="rect">
            <a:avLst/>
          </a:prstGeom>
        </p:spPr>
      </p:pic>
      <p:pic>
        <p:nvPicPr>
          <p:cNvPr id="6" name="Picture 5" descr="A colorful shield with a lion and a book&#10;&#10;Description automatically generated with low confidence">
            <a:extLst>
              <a:ext uri="{FF2B5EF4-FFF2-40B4-BE49-F238E27FC236}">
                <a16:creationId xmlns:a16="http://schemas.microsoft.com/office/drawing/2014/main" id="{FE638A5C-CE72-286F-AF18-5D42B8A683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940" y="5797548"/>
            <a:ext cx="441960" cy="561975"/>
          </a:xfrm>
          <a:prstGeom prst="rect">
            <a:avLst/>
          </a:prstGeom>
          <a:noFill/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273"/>
            <a:ext cx="1119833" cy="900000"/>
          </a:xfrm>
          <a:prstGeom prst="rect">
            <a:avLst/>
          </a:prstGeom>
        </p:spPr>
      </p:pic>
      <p:pic>
        <p:nvPicPr>
          <p:cNvPr id="9" name="image16.png">
            <a:extLst>
              <a:ext uri="{FF2B5EF4-FFF2-40B4-BE49-F238E27FC236}">
                <a16:creationId xmlns:a16="http://schemas.microsoft.com/office/drawing/2014/main" id="{F2DE8A3F-EB36-45CE-AFCF-A84BBACDA7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920" y="116761"/>
            <a:ext cx="2350313" cy="747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626EE87-7FF3-4A26-BC1D-E918031F62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324" y="1510748"/>
            <a:ext cx="10872830" cy="3359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4349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367030C-9BE6-B403-622F-8E0847B11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5751048"/>
            <a:ext cx="9144000" cy="1216950"/>
          </a:xfrm>
          <a:prstGeom prst="rect">
            <a:avLst/>
          </a:prstGeom>
        </p:spPr>
      </p:pic>
      <p:pic>
        <p:nvPicPr>
          <p:cNvPr id="6" name="Picture 5" descr="A colorful shield with a lion and a book&#10;&#10;Description automatically generated with low confidence">
            <a:extLst>
              <a:ext uri="{FF2B5EF4-FFF2-40B4-BE49-F238E27FC236}">
                <a16:creationId xmlns:a16="http://schemas.microsoft.com/office/drawing/2014/main" id="{FE638A5C-CE72-286F-AF18-5D42B8A683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940" y="5797548"/>
            <a:ext cx="441960" cy="561975"/>
          </a:xfrm>
          <a:prstGeom prst="rect">
            <a:avLst/>
          </a:prstGeom>
          <a:noFill/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273"/>
            <a:ext cx="1119833" cy="900000"/>
          </a:xfrm>
          <a:prstGeom prst="rect">
            <a:avLst/>
          </a:prstGeom>
        </p:spPr>
      </p:pic>
      <p:pic>
        <p:nvPicPr>
          <p:cNvPr id="9" name="image16.png">
            <a:extLst>
              <a:ext uri="{FF2B5EF4-FFF2-40B4-BE49-F238E27FC236}">
                <a16:creationId xmlns:a16="http://schemas.microsoft.com/office/drawing/2014/main" id="{F2DE8A3F-EB36-45CE-AFCF-A84BBACDA7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920" y="116761"/>
            <a:ext cx="2350313" cy="747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1F378D1-D8A7-4BD9-8A5F-14D8338A73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8869" y="1711077"/>
            <a:ext cx="10402640" cy="3214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560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367030C-9BE6-B403-622F-8E0847B11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5751048"/>
            <a:ext cx="9144000" cy="1216950"/>
          </a:xfrm>
          <a:prstGeom prst="rect">
            <a:avLst/>
          </a:prstGeom>
        </p:spPr>
      </p:pic>
      <p:pic>
        <p:nvPicPr>
          <p:cNvPr id="6" name="Picture 5" descr="A colorful shield with a lion and a book&#10;&#10;Description automatically generated with low confidence">
            <a:extLst>
              <a:ext uri="{FF2B5EF4-FFF2-40B4-BE49-F238E27FC236}">
                <a16:creationId xmlns:a16="http://schemas.microsoft.com/office/drawing/2014/main" id="{FE638A5C-CE72-286F-AF18-5D42B8A683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940" y="5797548"/>
            <a:ext cx="441960" cy="561975"/>
          </a:xfrm>
          <a:prstGeom prst="rect">
            <a:avLst/>
          </a:prstGeom>
          <a:noFill/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273"/>
            <a:ext cx="1119833" cy="900000"/>
          </a:xfrm>
          <a:prstGeom prst="rect">
            <a:avLst/>
          </a:prstGeom>
        </p:spPr>
      </p:pic>
      <p:pic>
        <p:nvPicPr>
          <p:cNvPr id="9" name="image16.png">
            <a:extLst>
              <a:ext uri="{FF2B5EF4-FFF2-40B4-BE49-F238E27FC236}">
                <a16:creationId xmlns:a16="http://schemas.microsoft.com/office/drawing/2014/main" id="{F2DE8A3F-EB36-45CE-AFCF-A84BBACDA7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920" y="116761"/>
            <a:ext cx="2350313" cy="747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47309FE-2AD0-40F5-865D-197F7A174D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7899" y="1470991"/>
            <a:ext cx="10253717" cy="3438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2610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367030C-9BE6-B403-622F-8E0847B11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4866" y="6078535"/>
            <a:ext cx="9144000" cy="1216950"/>
          </a:xfrm>
          <a:prstGeom prst="rect">
            <a:avLst/>
          </a:prstGeom>
        </p:spPr>
      </p:pic>
      <p:pic>
        <p:nvPicPr>
          <p:cNvPr id="6" name="Picture 5" descr="A colorful shield with a lion and a book&#10;&#10;Description automatically generated with low confidence">
            <a:extLst>
              <a:ext uri="{FF2B5EF4-FFF2-40B4-BE49-F238E27FC236}">
                <a16:creationId xmlns:a16="http://schemas.microsoft.com/office/drawing/2014/main" id="{FE638A5C-CE72-286F-AF18-5D42B8A683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940" y="6199235"/>
            <a:ext cx="441960" cy="561975"/>
          </a:xfrm>
          <a:prstGeom prst="rect">
            <a:avLst/>
          </a:prstGeom>
          <a:noFill/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273"/>
            <a:ext cx="1119833" cy="900000"/>
          </a:xfrm>
          <a:prstGeom prst="rect">
            <a:avLst/>
          </a:prstGeom>
        </p:spPr>
      </p:pic>
      <p:pic>
        <p:nvPicPr>
          <p:cNvPr id="9" name="image16.png">
            <a:extLst>
              <a:ext uri="{FF2B5EF4-FFF2-40B4-BE49-F238E27FC236}">
                <a16:creationId xmlns:a16="http://schemas.microsoft.com/office/drawing/2014/main" id="{F2DE8A3F-EB36-45CE-AFCF-A84BBACDA7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920" y="116761"/>
            <a:ext cx="2350313" cy="747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3AF621D-4619-49F6-9866-E89620EAA5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5947" y="1540565"/>
            <a:ext cx="11257104" cy="3478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109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5568</TotalTime>
  <Words>77</Words>
  <Application>Microsoft Office PowerPoint</Application>
  <PresentationFormat>Widescreen</PresentationFormat>
  <Paragraphs>12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Ilir Hoxha</dc:creator>
  <cp:lastModifiedBy>Florion Tabaku</cp:lastModifiedBy>
  <cp:revision>116</cp:revision>
  <dcterms:created xsi:type="dcterms:W3CDTF">2023-04-19T08:12:10Z</dcterms:created>
  <dcterms:modified xsi:type="dcterms:W3CDTF">2025-12-11T19:45:24Z</dcterms:modified>
</cp:coreProperties>
</file>